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5" r:id="rId3"/>
    <p:sldId id="266" r:id="rId4"/>
    <p:sldId id="26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72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429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290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029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306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29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1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149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894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837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791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031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DEA46-48AF-4157-ABC1-3B7033F2E7F1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03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C241755-E4DD-C98A-3CAC-D8C08528D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8793163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2288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3AF16F-22B6-090A-0FD3-336B885075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5" y="383569"/>
            <a:ext cx="1885950" cy="2514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AAA832-9CFD-644D-8239-143893299B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33" y="3657600"/>
            <a:ext cx="3352800" cy="2514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393DDC-35BF-170A-ABB1-24244A9517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657600"/>
            <a:ext cx="3352800" cy="2514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DC5130-00DB-142B-945A-A1F03F4443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33400"/>
            <a:ext cx="3352800" cy="2514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1B34756-FEE5-178A-8DE2-4EA03C3356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381000"/>
            <a:ext cx="1885950" cy="2514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EB0483A-A122-9686-8376-AE50768789EA}"/>
              </a:ext>
            </a:extLst>
          </p:cNvPr>
          <p:cNvSpPr txBox="1"/>
          <p:nvPr/>
        </p:nvSpPr>
        <p:spPr>
          <a:xfrm>
            <a:off x="2741488" y="6324600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Product dimensions:  22"x58"</a:t>
            </a:r>
            <a:endParaRPr lang="en-I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067091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16F9FE-FD37-A843-1A63-9A0BFB6068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14400"/>
            <a:ext cx="5283200" cy="3962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B4E67B-AF4C-CF6A-DEBA-FD0DD93579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891283"/>
            <a:ext cx="29718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826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19D782-E2D0-CE3C-6CF0-861452F1D5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5" r="23506"/>
          <a:stretch>
            <a:fillRect/>
          </a:stretch>
        </p:blipFill>
        <p:spPr>
          <a:xfrm>
            <a:off x="3124200" y="241300"/>
            <a:ext cx="2514600" cy="637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9714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7</Words>
  <Application>Microsoft Office PowerPoint</Application>
  <PresentationFormat>On-screen Show (4:3)</PresentationFormat>
  <Paragraphs>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singh</dc:creator>
  <cp:lastModifiedBy>Pitkamal Mishra</cp:lastModifiedBy>
  <cp:revision>17</cp:revision>
  <dcterms:created xsi:type="dcterms:W3CDTF">2023-08-29T14:31:50Z</dcterms:created>
  <dcterms:modified xsi:type="dcterms:W3CDTF">2025-08-25T08:46:03Z</dcterms:modified>
</cp:coreProperties>
</file>